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78" d="100"/>
          <a:sy n="78" d="100"/>
        </p:scale>
        <p:origin x="77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C90BB-BC91-0E97-8DE8-22A44DE1B5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354F0F-DF0A-3045-3741-AF3D86ECBF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B95D5-D135-3A29-D8C7-80E9B4B3D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A8043A-C540-BC89-1851-A65E344CE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021EA-4806-7E14-B353-22CBAD7B9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170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E2D0E-E1E8-410E-3888-DD5D0C25F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FF73E4-5C1E-D630-91C1-6B1D56F2ED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848F7-9F55-076E-EF08-C5E3A9F1B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E9536-6041-535F-3C61-EBE09AED19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319CE-8098-1D83-AFB2-1B6FAF8A0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766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DCBA31-B82B-C05B-234B-509112604E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4AB58D-82ED-B28A-6769-FCEF3D857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91E4FD-F1B6-3B33-7000-3A6BCF6F7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4BC4C-6418-BD55-440F-7F2E5494C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F57F7-2BB6-2261-95B4-3B351E861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824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7D850F-FDD4-5123-420E-CFFB8A596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FF18B-CF2E-C397-C0DC-8D3E42FDF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36729-6917-54AE-025D-E43C730AD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E30FA9-5DFE-1668-9E20-72E6A78D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7D686B-E82B-4BEA-9373-D0D05F069E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7122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FDC18-4493-A0D8-37FD-F8001E5C4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F4EE3C-2787-2C60-E954-015FBA1275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6160F-2277-BA42-6E10-4A94098B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85A48-A64E-C83B-D167-F8CE6D5F24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B7AA19-2FE4-566C-D7D5-1A5727132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61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619D0-3354-EE25-8CE9-88D52C4D1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7C0EA-62FB-C9FC-B42E-69992338F1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44DA9-75BD-4052-E825-41BF3F8BA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F50C0B-6373-066F-230A-B5D84C67F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3AC37E-24F2-32A2-103D-B2F55CF26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FE7758-EB7C-7A0E-CA92-07FCE06A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48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576B0-B66B-3B61-B0C2-4A8F3D2D8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19AA36-E3A0-1520-D251-94DD80144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BA97CD-1528-B82E-1CFF-6A45358FF8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3439E8-8ED5-82BC-BFC5-CFDAF1B9C4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74D99B-BE8C-5721-984E-28E7904C47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7FBB16-F2D0-7158-8671-3C5B89E5D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7AD911-EDA4-18E7-E5C5-E1AF0E1AE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4444C2-F0EC-CE6E-C776-EADE2C4B1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111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2D2D1-1740-3B6C-9DE6-5B283F8AC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C3D72F-5522-4307-E070-4BCCAA777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3D15F9-24D5-FF48-FDCF-626DB1F59D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EE7967-E53D-FB26-4E76-A77F6F301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699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036C20-E5C4-38B9-5C8E-DC3C34139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DD72BD-A38A-5D5C-C8DF-7117D4BB8F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0E6C6-9F3F-8802-C534-25B14ECC39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834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EF093-A590-EAF0-FA6F-147169D93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8B208-ACCC-357A-B9BE-86DB6D4C1D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9A2A89-46A8-2E78-24D7-C56F26B209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EF71CA-C7F8-1CBC-D1ED-A418A90244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96FAFB-FFAC-3570-A70A-2225663A6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310D82-14E4-3877-805F-FE67D1650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467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4CBBC5-966B-F92B-6559-350B31507C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B4E99D-FF47-E026-F0B0-BEE6EC7641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15F2A3-03D9-9AFE-2AC6-EFE0401F2C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137D5F-1241-D9DB-2355-3054A3E8B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718C4F-6285-860C-04EE-E8172C3AA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06B270-F6D1-03D6-4A04-DDE33D636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139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BE8C88-84CB-4FD5-A4FE-6D828C778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AC570-B2CC-E4DD-17DE-825E03E9EC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E2BA26-4E21-CF06-AB01-535D68974F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787B6A-F09E-49E6-8A91-43E4AE917780}" type="datetimeFigureOut">
              <a:rPr lang="en-US" smtClean="0"/>
              <a:t>8/6/2025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947413-D38B-4ED7-A473-26CA83D98C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76A79-19F6-D1ED-F239-08371CE880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AB39A37-8B5D-45C6-9222-9CD30F166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745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A1594-14DF-BE12-3FFB-00AE4141BB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1992D2-9FA7-720A-37FA-E9D98A5DB7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CC66A261-1840-3506-0B5D-CE281C0869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94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F0608-F11E-9669-18EE-B23C1E2404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Content Placeholder 10" descr="A screenshot of a computer screen">
            <a:extLst>
              <a:ext uri="{FF2B5EF4-FFF2-40B4-BE49-F238E27FC236}">
                <a16:creationId xmlns:a16="http://schemas.microsoft.com/office/drawing/2014/main" id="{5180AFBB-BF78-045C-8F59-DA625DF718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218"/>
            <a:ext cx="12192001" cy="6859218"/>
          </a:xfrm>
        </p:spPr>
      </p:pic>
    </p:spTree>
    <p:extLst>
      <p:ext uri="{BB962C8B-B14F-4D97-AF65-F5344CB8AC3E}">
        <p14:creationId xmlns:p14="http://schemas.microsoft.com/office/powerpoint/2010/main" val="2482295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53A512-940C-AFB1-7197-059254D5C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47EBBCC0-8E7A-FEB7-16EB-0325BFA735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99496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4D524-E102-4CC9-D628-61C5CB023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7178197B-5873-8AB9-3267-484C13D068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97298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F493F-75F7-8BF2-F5EB-888DFF23B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39D8194A-5B69-2F63-FD37-7231BAE66F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99257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33EFA-BD51-8D2C-A71F-50B8860C0F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749ABFE-2DD3-D362-4C53-BC8B81D72D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53693"/>
          </a:xfrm>
        </p:spPr>
      </p:pic>
    </p:spTree>
    <p:extLst>
      <p:ext uri="{BB962C8B-B14F-4D97-AF65-F5344CB8AC3E}">
        <p14:creationId xmlns:p14="http://schemas.microsoft.com/office/powerpoint/2010/main" val="675055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E4F8C-2815-9274-AEF8-47F56CA3C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8D34FCE8-493C-D908-396D-4734A30A3A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53789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C9F9B-C2F7-AA59-DEE6-F78FCBD8F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close-up of a screen&#10;&#10;AI-generated content may be incorrect.">
            <a:extLst>
              <a:ext uri="{FF2B5EF4-FFF2-40B4-BE49-F238E27FC236}">
                <a16:creationId xmlns:a16="http://schemas.microsoft.com/office/drawing/2014/main" id="{594F4388-49DA-C0DD-1981-9F2B03A4AA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62311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CDF961-3C28-8BEF-6563-0987E698C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business strategy&#10;&#10;AI-generated content may be incorrect.">
            <a:extLst>
              <a:ext uri="{FF2B5EF4-FFF2-40B4-BE49-F238E27FC236}">
                <a16:creationId xmlns:a16="http://schemas.microsoft.com/office/drawing/2014/main" id="{95D14316-5909-F210-A760-BE96661965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86568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Widescreen</PresentationFormat>
  <Paragraphs>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maen abushamsieh</dc:creator>
  <cp:lastModifiedBy>maen abushamsieh</cp:lastModifiedBy>
  <cp:revision>1</cp:revision>
  <dcterms:created xsi:type="dcterms:W3CDTF">2025-08-06T09:40:27Z</dcterms:created>
  <dcterms:modified xsi:type="dcterms:W3CDTF">2025-08-06T09:45:30Z</dcterms:modified>
</cp:coreProperties>
</file>

<file path=docProps/thumbnail.jpeg>
</file>